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10" r:id="rId3"/>
    <p:sldId id="463" r:id="rId4"/>
    <p:sldId id="398" r:id="rId5"/>
    <p:sldId id="483" r:id="rId6"/>
    <p:sldId id="484" r:id="rId7"/>
    <p:sldId id="503" r:id="rId8"/>
    <p:sldId id="502" r:id="rId9"/>
    <p:sldId id="485" r:id="rId10"/>
    <p:sldId id="505" r:id="rId11"/>
    <p:sldId id="506" r:id="rId12"/>
    <p:sldId id="508" r:id="rId13"/>
    <p:sldId id="511" r:id="rId14"/>
    <p:sldId id="509" r:id="rId15"/>
    <p:sldId id="513" r:id="rId16"/>
    <p:sldId id="512" r:id="rId17"/>
    <p:sldId id="510" r:id="rId18"/>
    <p:sldId id="514"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1" d="100"/>
          <a:sy n="71" d="100"/>
        </p:scale>
        <p:origin x="107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1/FirstHtmlPage.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1/index.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UI5MicroExcel/tree/master/Day%201/images" TargetMode="External"/><Relationship Id="rId4" Type="http://schemas.openxmlformats.org/officeDocument/2006/relationships/hyperlink" Target="https://github.com/soyuztechnologies/UI5MicroExcel/blob/master/Day%201/indexImgLink.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1/indexForm.html" TargetMode="External"/><Relationship Id="rId4" Type="http://schemas.openxmlformats.org/officeDocument/2006/relationships/hyperlink" Target="https://github.com/soyuztechnologies/UI5MicroExcel/blob/master/Day%201/indexList.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extLst>
              <p:ext uri="{D42A27DB-BD31-4B8C-83A1-F6EECF244321}">
                <p14:modId xmlns:p14="http://schemas.microsoft.com/office/powerpoint/2010/main" val="3157904460"/>
              </p:ext>
            </p:extLst>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585323"/>
          </a:xfrm>
          <a:prstGeom prst="rect">
            <a:avLst/>
          </a:prstGeom>
          <a:noFill/>
        </p:spPr>
        <p:txBody>
          <a:bodyPr wrap="square" rtlCol="0">
            <a:spAutoFit/>
          </a:bodyPr>
          <a:lstStyle/>
          <a:p>
            <a:r>
              <a:rPr lang="en-US" b="1" dirty="0"/>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3139321"/>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Client Server Architecture</a:t>
            </a:r>
          </a:p>
          <a:p>
            <a:pPr marL="742950" lvl="1" indent="-285750">
              <a:buClr>
                <a:schemeClr val="tx1"/>
              </a:buClr>
              <a:buFont typeface="Arial" panose="020B0604020202020204" pitchFamily="34" charset="0"/>
              <a:buChar char="•"/>
            </a:pPr>
            <a:r>
              <a:rPr lang="en-US" dirty="0"/>
              <a:t>Introduction of MVC Architecture</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10252</TotalTime>
  <Words>2136</Words>
  <Application>Microsoft Office PowerPoint</Application>
  <PresentationFormat>Widescreen</PresentationFormat>
  <Paragraphs>309</Paragraphs>
  <Slides>24</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683</cp:revision>
  <dcterms:created xsi:type="dcterms:W3CDTF">2016-07-10T03:33:26Z</dcterms:created>
  <dcterms:modified xsi:type="dcterms:W3CDTF">2021-12-08T06:46:58Z</dcterms:modified>
</cp:coreProperties>
</file>